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2242" y="-1085"/>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鈴木 康真(SUZUKI Yasumasa)" userId="a87d8ef1-ec49-417d-9f8a-48ea6b614ebe" providerId="ADAL" clId="{7F865A62-2328-4C73-89DA-247A51224536}"/>
    <pc:docChg chg="modSld">
      <pc:chgData name="鈴木 康真(SUZUKI Yasumasa)" userId="a87d8ef1-ec49-417d-9f8a-48ea6b614ebe" providerId="ADAL" clId="{7F865A62-2328-4C73-89DA-247A51224536}" dt="2025-12-23T10:48:51.989" v="43"/>
      <pc:docMkLst>
        <pc:docMk/>
      </pc:docMkLst>
      <pc:sldChg chg="modSp mod">
        <pc:chgData name="鈴木 康真(SUZUKI Yasumasa)" userId="a87d8ef1-ec49-417d-9f8a-48ea6b614ebe" providerId="ADAL" clId="{7F865A62-2328-4C73-89DA-247A51224536}" dt="2025-12-22T09:02:21.397" v="0" actId="13926"/>
        <pc:sldMkLst>
          <pc:docMk/>
          <pc:sldMk cId="3180183839" sldId="279"/>
        </pc:sldMkLst>
        <pc:spChg chg="mod">
          <ac:chgData name="鈴木 康真(SUZUKI Yasumasa)" userId="a87d8ef1-ec49-417d-9f8a-48ea6b614ebe" providerId="ADAL" clId="{7F865A62-2328-4C73-89DA-247A51224536}" dt="2025-12-22T09:02:21.397" v="0" actId="13926"/>
          <ac:spMkLst>
            <pc:docMk/>
            <pc:sldMk cId="3180183839" sldId="279"/>
            <ac:spMk id="17" creationId="{A65DB153-28A7-3840-2EEC-340F73C6C9D5}"/>
          </ac:spMkLst>
        </pc:spChg>
      </pc:sldChg>
      <pc:sldChg chg="modSp mod">
        <pc:chgData name="鈴木 康真(SUZUKI Yasumasa)" userId="a87d8ef1-ec49-417d-9f8a-48ea6b614ebe" providerId="ADAL" clId="{7F865A62-2328-4C73-89DA-247A51224536}" dt="2025-12-23T10:48:51.989" v="43"/>
        <pc:sldMkLst>
          <pc:docMk/>
          <pc:sldMk cId="1093664850" sldId="280"/>
        </pc:sldMkLst>
        <pc:spChg chg="mod">
          <ac:chgData name="鈴木 康真(SUZUKI Yasumasa)" userId="a87d8ef1-ec49-417d-9f8a-48ea6b614ebe" providerId="ADAL" clId="{7F865A62-2328-4C73-89DA-247A51224536}" dt="2025-12-22T09:02:27.870" v="1" actId="13926"/>
          <ac:spMkLst>
            <pc:docMk/>
            <pc:sldMk cId="1093664850" sldId="280"/>
            <ac:spMk id="3" creationId="{3CB2F1A8-63F6-E6AF-E3F7-AFB168A9649B}"/>
          </ac:spMkLst>
        </pc:spChg>
        <pc:spChg chg="mod">
          <ac:chgData name="鈴木 康真(SUZUKI Yasumasa)" userId="a87d8ef1-ec49-417d-9f8a-48ea6b614ebe" providerId="ADAL" clId="{7F865A62-2328-4C73-89DA-247A51224536}" dt="2025-12-22T09:03:25.886" v="39" actId="13926"/>
          <ac:spMkLst>
            <pc:docMk/>
            <pc:sldMk cId="1093664850" sldId="280"/>
            <ac:spMk id="13" creationId="{9272D60B-B5C0-EB82-E0D4-01BCA426CF1C}"/>
          </ac:spMkLst>
        </pc:spChg>
        <pc:spChg chg="mod">
          <ac:chgData name="鈴木 康真(SUZUKI Yasumasa)" userId="a87d8ef1-ec49-417d-9f8a-48ea6b614ebe" providerId="ADAL" clId="{7F865A62-2328-4C73-89DA-247A51224536}" dt="2025-12-22T09:03:46.484" v="42" actId="1076"/>
          <ac:spMkLst>
            <pc:docMk/>
            <pc:sldMk cId="1093664850" sldId="280"/>
            <ac:spMk id="25" creationId="{34A85865-B631-25C1-2BDA-C71056D395FB}"/>
          </ac:spMkLst>
        </pc:spChg>
        <pc:spChg chg="mod">
          <ac:chgData name="鈴木 康真(SUZUKI Yasumasa)" userId="a87d8ef1-ec49-417d-9f8a-48ea6b614ebe" providerId="ADAL" clId="{7F865A62-2328-4C73-89DA-247A51224536}" dt="2025-12-22T09:02:32.688" v="2" actId="13926"/>
          <ac:spMkLst>
            <pc:docMk/>
            <pc:sldMk cId="1093664850" sldId="280"/>
            <ac:spMk id="26" creationId="{F9FB4684-1712-7914-6E3D-D76649C36F26}"/>
          </ac:spMkLst>
        </pc:spChg>
        <pc:spChg chg="mod">
          <ac:chgData name="鈴木 康真(SUZUKI Yasumasa)" userId="a87d8ef1-ec49-417d-9f8a-48ea6b614ebe" providerId="ADAL" clId="{7F865A62-2328-4C73-89DA-247A51224536}" dt="2025-12-23T10:48:51.989" v="43"/>
          <ac:spMkLst>
            <pc:docMk/>
            <pc:sldMk cId="1093664850" sldId="280"/>
            <ac:spMk id="27" creationId="{209B9854-0B9F-1A6E-CEBB-9612DB9CF1F8}"/>
          </ac:spMkLst>
        </pc:spChg>
      </pc:sldChg>
    </pc:docChg>
  </pc:docChgLst>
  <pc:docChgLst>
    <pc:chgData name="池内 龍也(IKEUCHI Tatsuya)" userId="ff6ab7d1-e5b3-4b8f-b5bf-7f666114899a" providerId="ADAL" clId="{F54C5948-6B00-4E9F-B0A4-62885C646CC6}"/>
    <pc:docChg chg="modSld">
      <pc:chgData name="池内 龍也(IKEUCHI Tatsuya)" userId="ff6ab7d1-e5b3-4b8f-b5bf-7f666114899a" providerId="ADAL" clId="{F54C5948-6B00-4E9F-B0A4-62885C646CC6}" dt="2025-12-24T02:08:18.970" v="74" actId="20577"/>
      <pc:docMkLst>
        <pc:docMk/>
      </pc:docMkLst>
      <pc:sldChg chg="modSp mod">
        <pc:chgData name="池内 龍也(IKEUCHI Tatsuya)" userId="ff6ab7d1-e5b3-4b8f-b5bf-7f666114899a" providerId="ADAL" clId="{F54C5948-6B00-4E9F-B0A4-62885C646CC6}" dt="2025-12-24T02:08:18.970" v="74" actId="20577"/>
        <pc:sldMkLst>
          <pc:docMk/>
          <pc:sldMk cId="1093664850" sldId="280"/>
        </pc:sldMkLst>
        <pc:spChg chg="mod">
          <ac:chgData name="池内 龍也(IKEUCHI Tatsuya)" userId="ff6ab7d1-e5b3-4b8f-b5bf-7f666114899a" providerId="ADAL" clId="{F54C5948-6B00-4E9F-B0A4-62885C646CC6}" dt="2025-12-24T02:08:18.970" v="74" actId="20577"/>
          <ac:spMkLst>
            <pc:docMk/>
            <pc:sldMk cId="1093664850" sldId="280"/>
            <ac:spMk id="27" creationId="{209B9854-0B9F-1A6E-CEBB-9612DB9CF1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2025/12/24</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2025/12/24</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dirty="0">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dirty="0">
                <a:latin typeface="Meiryo UI" panose="020B0604030504040204" pitchFamily="50" charset="-128"/>
                <a:ea typeface="Meiryo UI" panose="020B0604030504040204" pitchFamily="50" charset="-128"/>
              </a:rPr>
              <a:t>する、各種</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dirty="0">
                <a:latin typeface="Meiryo UI" panose="020B0604030504040204" pitchFamily="50" charset="-128"/>
                <a:ea typeface="Meiryo UI" panose="020B0604030504040204" pitchFamily="50" charset="-128"/>
              </a:rPr>
              <a:t>が対象です。</a:t>
            </a:r>
            <a:r>
              <a:rPr lang="ja-JP" altLang="en-US" sz="1400" dirty="0">
                <a:solidFill>
                  <a:schemeClr val="tx1"/>
                </a:solidFill>
                <a:latin typeface="Meiryo UI" panose="020B0604030504040204" pitchFamily="50" charset="-128"/>
                <a:ea typeface="Meiryo UI" panose="020B0604030504040204" pitchFamily="50" charset="-128"/>
              </a:rPr>
              <a:t>たとえば・・・</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トラクター、田植機、コンバインなどの農業用機械</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乾燥調製施設（乾燥機等）、集出荷施設（選果機等）、</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農畜産物加工施設（加工設備等）などの施設</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ビニールハウス　など</a:t>
            </a:r>
            <a:endParaRPr lang="en-US" altLang="ja-JP" sz="1400" dirty="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月要望調査版</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Meiryo UI" panose="020B0604030504040204" pitchFamily="50" charset="-128"/>
                <a:ea typeface="Meiryo UI" panose="020B0604030504040204" pitchFamily="50" charset="-128"/>
              </a:rPr>
              <a:t>3/10</a:t>
            </a:r>
            <a:r>
              <a:rPr lang="ja-JP" altLang="en-US" sz="1600" dirty="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現行の地域計画か、ブラッシュアップ後の地域計画において、目標集積率が現状の集積率よりも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dirty="0">
                <a:solidFill>
                  <a:schemeClr val="accent2"/>
                </a:solidFill>
                <a:latin typeface="Meiryo UI"/>
                <a:ea typeface="Meiryo UI"/>
              </a:rPr>
              <a:t>経営面積の拡大以外の目標も</a:t>
            </a:r>
            <a:br>
              <a:rPr lang="en-US" altLang="ja-JP" sz="1100" b="1" dirty="0">
                <a:latin typeface="Meiryo UI" panose="020B0604030504040204" pitchFamily="50" charset="-128"/>
                <a:ea typeface="Meiryo UI" panose="020B0604030504040204" pitchFamily="50" charset="-128"/>
              </a:rPr>
            </a:br>
            <a:r>
              <a:rPr lang="ja-JP" altLang="en-US" sz="1100" b="1" dirty="0">
                <a:solidFill>
                  <a:schemeClr val="accent2"/>
                </a:solidFill>
                <a:latin typeface="Meiryo UI"/>
                <a:ea typeface="Meiryo UI"/>
              </a:rPr>
              <a:t>選択できるように!!</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203867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地域計画のブラッシュアップに</a:t>
            </a:r>
            <a:br>
              <a:rPr lang="en-US" altLang="ja-JP" sz="1100" b="1" dirty="0">
                <a:latin typeface="Meiryo UI" panose="020B0604030504040204" pitchFamily="50" charset="-128"/>
                <a:ea typeface="Meiryo UI" panose="020B0604030504040204" pitchFamily="50" charset="-128"/>
              </a:rPr>
            </a:br>
            <a:r>
              <a:rPr kumimoji="1" lang="ja-JP" altLang="en-US" sz="1100" b="1" dirty="0">
                <a:solidFill>
                  <a:schemeClr val="accent2"/>
                </a:solidFill>
                <a:latin typeface="Meiryo UI"/>
                <a:ea typeface="Meiryo UI"/>
              </a:rPr>
              <a:t>取り組む地域等も対象に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dirty="0">
                <a:solidFill>
                  <a:schemeClr val="accent2"/>
                </a:solidFill>
                <a:latin typeface="Meiryo UI"/>
                <a:ea typeface="Meiryo UI"/>
              </a:rPr>
              <a:t>法人の</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補助上限</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の引上げ</a:t>
            </a:r>
            <a:r>
              <a:rPr lang="ja-JP" altLang="en-US" sz="1000" b="1" dirty="0">
                <a:solidFill>
                  <a:schemeClr val="accent2"/>
                </a:solidFill>
                <a:latin typeface="Meiryo UI"/>
                <a:ea typeface="Meiryo UI"/>
              </a:rPr>
              <a:t>!!</a:t>
            </a:r>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kumimoji="1" lang="ja-JP" altLang="en-US" sz="1000" b="1" dirty="0">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dirty="0">
                <a:solidFill>
                  <a:schemeClr val="accent2"/>
                </a:solidFill>
                <a:latin typeface="Meiryo UI" panose="020B0604030504040204" pitchFamily="50" charset="-128"/>
                <a:ea typeface="Meiryo UI" panose="020B0604030504040204" pitchFamily="50" charset="-128"/>
              </a:rPr>
              <a:t>R</a:t>
            </a:r>
            <a:r>
              <a:rPr lang="ja-JP" altLang="en-US" sz="1000" b="1" dirty="0">
                <a:solidFill>
                  <a:schemeClr val="accent2"/>
                </a:solidFill>
                <a:latin typeface="Meiryo UI" panose="020B0604030504040204" pitchFamily="50" charset="-128"/>
                <a:ea typeface="Meiryo UI" panose="020B0604030504040204" pitchFamily="50" charset="-128"/>
              </a:rPr>
              <a:t>７補正～の</a:t>
            </a:r>
            <a:r>
              <a:rPr kumimoji="1" lang="ja-JP" altLang="en-US" sz="1000" b="1" dirty="0">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1,500</a:t>
            </a:r>
            <a:r>
              <a:rPr kumimoji="1" lang="ja-JP" altLang="en-US" sz="900" dirty="0">
                <a:latin typeface="Meiryo UI" panose="020B0604030504040204" pitchFamily="50" charset="-128"/>
                <a:ea typeface="Meiryo UI" panose="020B0604030504040204" pitchFamily="50" charset="-128"/>
              </a:rPr>
              <a:t>万円→</a:t>
            </a:r>
            <a:r>
              <a:rPr kumimoji="1" lang="en-US" altLang="ja-JP" sz="900" dirty="0">
                <a:latin typeface="Meiryo UI" panose="020B0604030504040204" pitchFamily="50" charset="-128"/>
                <a:ea typeface="Meiryo UI" panose="020B0604030504040204" pitchFamily="50" charset="-128"/>
              </a:rPr>
              <a:t>3,000</a:t>
            </a:r>
            <a:r>
              <a:rPr kumimoji="1" lang="ja-JP" altLang="en-US" sz="900" dirty="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dirty="0">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34660" y="8442218"/>
            <a:ext cx="2502579" cy="523220"/>
          </a:xfrm>
          <a:prstGeom prst="rect">
            <a:avLst/>
          </a:prstGeom>
          <a:noFill/>
          <a:ln w="25400" cmpd="sng">
            <a:noFill/>
            <a:prstDash val="dash"/>
          </a:ln>
        </p:spPr>
        <p:txBody>
          <a:bodyPr wrap="square" rtlCol="0">
            <a:spAutoFit/>
          </a:bodyPr>
          <a:lstStyle/>
          <a:p>
            <a:pPr lvl="0">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400" dirty="0">
                <a:solidFill>
                  <a:prstClr val="black"/>
                </a:solidFill>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400" dirty="0">
                <a:solidFill>
                  <a:schemeClr val="accent3"/>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地域計画に位置付けられた</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dirty="0">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dirty="0">
                <a:latin typeface="ＭＳ Ｐ明朝" panose="02020600040205080304" pitchFamily="18" charset="-128"/>
                <a:ea typeface="ＭＳ Ｐ明朝" panose="02020600040205080304" pitchFamily="18" charset="-128"/>
              </a:rPr>
              <a:t>※</a:t>
            </a:r>
            <a:r>
              <a:rPr lang="ja-JP" altLang="en-US" sz="1050" dirty="0">
                <a:latin typeface="ＭＳ Ｐ明朝" panose="02020600040205080304" pitchFamily="18" charset="-128"/>
                <a:ea typeface="ＭＳ Ｐ明朝" panose="02020600040205080304" pitchFamily="18" charset="-128"/>
              </a:rPr>
              <a:t>　認定農業者、</a:t>
            </a:r>
            <a:r>
              <a:rPr lang="zh-TW" altLang="en-US" sz="1050" dirty="0">
                <a:latin typeface="ＭＳ Ｐ明朝" panose="02020600040205080304" pitchFamily="18" charset="-128"/>
                <a:ea typeface="ＭＳ Ｐ明朝" panose="02020600040205080304" pitchFamily="18" charset="-128"/>
              </a:rPr>
              <a:t>認定新規就農者</a:t>
            </a:r>
            <a:r>
              <a:rPr lang="ja-JP" altLang="en-US" sz="1050" dirty="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dirty="0">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dirty="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dirty="0">
                <a:latin typeface="Meiryo UI" panose="020B0604030504040204" pitchFamily="50" charset="-128"/>
                <a:ea typeface="Meiryo UI" panose="020B0604030504040204" pitchFamily="50" charset="-128"/>
              </a:rPr>
              <a:t>中国四国</a:t>
            </a:r>
            <a:r>
              <a:rPr lang="ja-JP" altLang="en-US" sz="1400" b="1" dirty="0">
                <a:solidFill>
                  <a:schemeClr val="tx1"/>
                </a:solidFill>
                <a:latin typeface="Meiryo UI" panose="020B0604030504040204" pitchFamily="50" charset="-128"/>
                <a:ea typeface="Meiryo UI" panose="020B0604030504040204" pitchFamily="50" charset="-128"/>
              </a:rPr>
              <a:t>農政局経営・事業支援部　経営支援課　</a:t>
            </a:r>
            <a:r>
              <a:rPr lang="en-US" altLang="ja-JP" sz="1400" b="1" dirty="0">
                <a:latin typeface="Meiryo UI" panose="020B0604030504040204" pitchFamily="50" charset="-128"/>
                <a:ea typeface="Meiryo UI" panose="020B0604030504040204" pitchFamily="50" charset="-128"/>
              </a:rPr>
              <a:t>086-224</a:t>
            </a:r>
            <a:r>
              <a:rPr lang="en-US" altLang="ja-JP" sz="1400" b="1" dirty="0">
                <a:solidFill>
                  <a:schemeClr val="tx1"/>
                </a:solidFill>
                <a:latin typeface="Meiryo UI" panose="020B0604030504040204" pitchFamily="50" charset="-128"/>
                <a:ea typeface="Meiryo UI" panose="020B0604030504040204" pitchFamily="50" charset="-128"/>
              </a:rPr>
              <a:t>-4511</a:t>
            </a:r>
            <a:r>
              <a:rPr lang="ja-JP" altLang="en-US" sz="1400" b="1" dirty="0">
                <a:latin typeface="Meiryo UI" panose="020B0604030504040204" pitchFamily="50" charset="-128"/>
                <a:ea typeface="Meiryo UI" panose="020B0604030504040204" pitchFamily="50" charset="-128"/>
              </a:rPr>
              <a:t>（内線</a:t>
            </a:r>
            <a:r>
              <a:rPr lang="en-US" altLang="ja-JP" sz="1400" b="1">
                <a:latin typeface="Meiryo UI" panose="020B0604030504040204" pitchFamily="50" charset="-128"/>
                <a:ea typeface="Meiryo UI" panose="020B0604030504040204" pitchFamily="50" charset="-128"/>
              </a:rPr>
              <a:t>2496</a:t>
            </a:r>
            <a:r>
              <a:rPr lang="ja-JP" altLang="en-US" sz="1400" b="1">
                <a:latin typeface="Meiryo UI" panose="020B0604030504040204" pitchFamily="50" charset="-128"/>
                <a:ea typeface="Meiryo UI" panose="020B0604030504040204" pitchFamily="50" charset="-128"/>
              </a:rPr>
              <a:t>）</a:t>
            </a:r>
            <a:endParaRPr lang="ja-JP" altLang="en-US" sz="1400" b="1" dirty="0">
              <a:solidFill>
                <a:schemeClr val="tx1"/>
              </a:solidFill>
              <a:latin typeface="Meiryo UI" panose="020B0604030504040204" pitchFamily="50" charset="-128"/>
              <a:ea typeface="Meiryo UI" panose="020B0604030504040204" pitchFamily="50" charset="-128"/>
            </a:endParaRP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92076"/>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87631" y="5472025"/>
            <a:ext cx="831455" cy="646331"/>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①市町村が要望調査を実施</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614274" y="5509306"/>
            <a:ext cx="913206" cy="1754326"/>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②担い手（助成対象者）が、申請書を作成・応募</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２</a:t>
            </a:r>
            <a:r>
              <a:rPr kumimoji="1"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３</a:t>
            </a:r>
            <a:r>
              <a:rPr kumimoji="1"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2/25</a:t>
            </a:r>
            <a:r>
              <a:rPr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endParaRPr kumimoji="1" lang="ja-JP" altLang="en-US" sz="12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815892"/>
            <a:ext cx="6482461" cy="307777"/>
          </a:xfrm>
          <a:prstGeom prst="rect">
            <a:avLst/>
          </a:prstGeom>
          <a:noFill/>
          <a:ln w="25400" cmpd="sng">
            <a:noFill/>
            <a:prstDash val="dash"/>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7371" y="5503263"/>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58548" y="5518192"/>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dirty="0">
                <a:latin typeface="Meiryo UI"/>
                <a:ea typeface="Meiryo UI"/>
              </a:rPr>
              <a:t>④市町村から通知後、担い手による事業の開始（契約等）</a:t>
            </a:r>
            <a:endParaRPr lang="ja-JP" dirty="0">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00279" y="5645974"/>
            <a:ext cx="99096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91243" y="5641954"/>
            <a:ext cx="94585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⑥目標達成状況の報告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（３年度目まで）</a:t>
            </a:r>
            <a:endParaRPr kumimoji="1" lang="ja-JP" altLang="en-US" sz="12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34A85865-B631-25C1-2BDA-C71056D395FB}"/>
              </a:ext>
            </a:extLst>
          </p:cNvPr>
          <p:cNvSpPr txBox="1"/>
          <p:nvPr/>
        </p:nvSpPr>
        <p:spPr>
          <a:xfrm>
            <a:off x="484880" y="6597708"/>
            <a:ext cx="896517" cy="461665"/>
          </a:xfrm>
          <a:prstGeom prst="rect">
            <a:avLst/>
          </a:prstGeom>
          <a:noFill/>
          <a:ln w="25400" cmpd="sng">
            <a:noFill/>
            <a:prstDash val="dash"/>
          </a:ln>
        </p:spPr>
        <p:txBody>
          <a:bodyPr wrap="square" rtlCol="0">
            <a:spAutoFit/>
          </a:bodyPr>
          <a:lstStyle/>
          <a:p>
            <a:r>
              <a:rPr lang="en-US" altLang="ja-JP" sz="1200" dirty="0">
                <a:solidFill>
                  <a:srgbClr val="FF0000"/>
                </a:solidFill>
                <a:latin typeface="Meiryo UI" panose="020B0604030504040204" pitchFamily="50" charset="-128"/>
                <a:ea typeface="Meiryo UI" panose="020B0604030504040204" pitchFamily="50" charset="-128"/>
              </a:rPr>
              <a:t>12</a:t>
            </a:r>
            <a:r>
              <a:rPr kumimoji="1" lang="ja-JP" altLang="en-US" sz="1200" dirty="0">
                <a:solidFill>
                  <a:srgbClr val="FF0000"/>
                </a:solidFill>
                <a:latin typeface="Meiryo UI" panose="020B0604030504040204" pitchFamily="50" charset="-128"/>
                <a:ea typeface="Meiryo UI" panose="020B0604030504040204" pitchFamily="50" charset="-128"/>
              </a:rPr>
              <a:t>月</a:t>
            </a:r>
            <a:r>
              <a:rPr kumimoji="1" lang="en-US" altLang="ja-JP" sz="1200" dirty="0">
                <a:solidFill>
                  <a:srgbClr val="FF0000"/>
                </a:solidFill>
                <a:latin typeface="Meiryo UI" panose="020B0604030504040204" pitchFamily="50" charset="-128"/>
                <a:ea typeface="Meiryo UI" panose="020B0604030504040204" pitchFamily="50" charset="-128"/>
              </a:rPr>
              <a:t>23</a:t>
            </a:r>
            <a:r>
              <a:rPr kumimoji="1" lang="ja-JP" altLang="en-US" sz="1200" dirty="0">
                <a:solidFill>
                  <a:srgbClr val="FF0000"/>
                </a:solidFill>
                <a:latin typeface="Meiryo UI" panose="020B0604030504040204" pitchFamily="50" charset="-128"/>
                <a:ea typeface="Meiryo UI" panose="020B0604030504040204" pitchFamily="50" charset="-128"/>
              </a:rPr>
              <a:t>日開始</a:t>
            </a: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08792"/>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7584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2535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24142"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15107"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dirty="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17a5b49-c125-440d-bbec-d909d7c0960a">
      <Terms xmlns="http://schemas.microsoft.com/office/infopath/2007/PartnerControls"/>
    </lcf76f155ced4ddcb4097134ff3c332f>
    <TaxCatchAll xmlns="f64a651d-62e0-4d4f-83e2-4e87fd44fa6c" xsi:nil="true"/>
    <_x4f5c__x6210__x65e5__x6642_ xmlns="c17a5b49-c125-440d-bbec-d909d7c0960a" xsi:nil="true"/>
    <_Flow_SignoffStatus xmlns="c17a5b49-c125-440d-bbec-d909d7c0960a" xsi:nil="true"/>
    <_x4f5c__x6210__x65e5__x6642_0 xmlns="c17a5b49-c125-440d-bbec-d909d7c0960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8B6F6AB58ACEF4391CB07F4054105D4" ma:contentTypeVersion="18" ma:contentTypeDescription="新しいドキュメントを作成します。" ma:contentTypeScope="" ma:versionID="0bfa5410f2d6f6f9c283b397963ffeaf">
  <xsd:schema xmlns:xsd="http://www.w3.org/2001/XMLSchema" xmlns:xs="http://www.w3.org/2001/XMLSchema" xmlns:p="http://schemas.microsoft.com/office/2006/metadata/properties" xmlns:ns2="c17a5b49-c125-440d-bbec-d909d7c0960a" xmlns:ns3="f64a651d-62e0-4d4f-83e2-4e87fd44fa6c" targetNamespace="http://schemas.microsoft.com/office/2006/metadata/properties" ma:root="true" ma:fieldsID="7ac30bc85206051309184f268092ccf5" ns2:_="" ns3:_="">
    <xsd:import namespace="c17a5b49-c125-440d-bbec-d909d7c0960a"/>
    <xsd:import namespace="f64a651d-62e0-4d4f-83e2-4e87fd44fa6c"/>
    <xsd:element name="properties">
      <xsd:complexType>
        <xsd:sequence>
          <xsd:element name="documentManagement">
            <xsd:complexType>
              <xsd:all>
                <xsd:element ref="ns2:_x4f5c__x6210__x65e5__x6642_" minOccurs="0"/>
                <xsd:element ref="ns2:_x4f5c__x6210__x65e5__x6642_0" minOccurs="0"/>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7a5b49-c125-440d-bbec-d909d7c0960a"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_x4f5c__x6210__x65e5__x6642_0" ma:index="9" nillable="true" ma:displayName="作成日時" ma:default="" ma:description="" ma:format="DateTime" ma:internalName="_x4f5c__x6210__x65e5__x6642_0">
      <xsd:simpleType>
        <xsd:restriction base="dms:DateTim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_Flow_SignoffStatus" ma:index="23" nillable="true" ma:displayName="承認の状態" ma:internalName="_x627f__x8a8d__x306e__x72b6__x614b_">
      <xsd:simpleType>
        <xsd:restriction base="dms:Text"/>
      </xsd:simpleType>
    </xsd:element>
    <xsd:element name="MediaServiceLocation" ma:index="24" nillable="true" ma:displayName="Location" ma:descrip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4a651d-62e0-4d4f-83e2-4e87fd44fa6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f61262d-0eb2-43a2-afb9-34aed4bd22b7}" ma:internalName="TaxCatchAll" ma:showField="CatchAllData" ma:web="f64a651d-62e0-4d4f-83e2-4e87fd44fa6c">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D73CCF-778B-4047-827C-7B37CB3B6937}">
  <ds:schemaRefs>
    <ds:schemaRef ds:uri="http://schemas.microsoft.com/office/2006/metadata/properties"/>
    <ds:schemaRef ds:uri="http://schemas.microsoft.com/office/2006/documentManagement/types"/>
    <ds:schemaRef ds:uri="http://purl.org/dc/dcmitype/"/>
    <ds:schemaRef ds:uri="http://schemas.microsoft.com/office/infopath/2007/PartnerControls"/>
    <ds:schemaRef ds:uri="http://purl.org/dc/elements/1.1/"/>
    <ds:schemaRef ds:uri="ed9888db-c08f-4880-8c8f-9300fabbe8b3"/>
    <ds:schemaRef ds:uri="http://www.w3.org/XML/1998/namespace"/>
    <ds:schemaRef ds:uri="http://schemas.openxmlformats.org/package/2006/metadata/core-properties"/>
    <ds:schemaRef ds:uri="8a4229ad-0786-406f-81fa-cecfb81e43e6"/>
    <ds:schemaRef ds:uri="http://purl.org/dc/terms/"/>
    <ds:schemaRef ds:uri="c17a5b49-c125-440d-bbec-d909d7c0960a"/>
    <ds:schemaRef ds:uri="f64a651d-62e0-4d4f-83e2-4e87fd44fa6c"/>
  </ds:schemaRefs>
</ds:datastoreItem>
</file>

<file path=customXml/itemProps2.xml><?xml version="1.0" encoding="utf-8"?>
<ds:datastoreItem xmlns:ds="http://schemas.openxmlformats.org/officeDocument/2006/customXml" ds:itemID="{973F8717-292D-4F40-AF17-51CFC4F04D51}">
  <ds:schemaRefs>
    <ds:schemaRef ds:uri="http://schemas.microsoft.com/sharepoint/v3/contenttype/forms"/>
  </ds:schemaRefs>
</ds:datastoreItem>
</file>

<file path=customXml/itemProps3.xml><?xml version="1.0" encoding="utf-8"?>
<ds:datastoreItem xmlns:ds="http://schemas.openxmlformats.org/officeDocument/2006/customXml" ds:itemID="{652AD60E-80FB-43FD-ABCA-2EFEB4F281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7a5b49-c125-440d-bbec-d909d7c0960a"/>
    <ds:schemaRef ds:uri="f64a651d-62e0-4d4f-83e2-4e87fd44fa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383</TotalTime>
  <Words>893</Words>
  <Application>Microsoft Office PowerPoint</Application>
  <PresentationFormat>A4 210 x 297 mm</PresentationFormat>
  <Paragraphs>80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池内 龍也(IKEUCHI Tatsuya)</cp:lastModifiedBy>
  <cp:revision>5</cp:revision>
  <cp:lastPrinted>2025-12-19T08:30:59Z</cp:lastPrinted>
  <dcterms:created xsi:type="dcterms:W3CDTF">2012-04-13T07:56:37Z</dcterms:created>
  <dcterms:modified xsi:type="dcterms:W3CDTF">2025-12-24T02:08:19Z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0x01010098B6F6AB58ACEF4391CB07F4054105D4</vt:lpwstr>
  </property>
</Properties>
</file>